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2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CBBB0-3068-C81B-CF18-7BDE41AD754B}" v="28" dt="2020-11-26T14:20:08.248"/>
    <p1510:client id="{3B899212-ADDD-B426-4842-10685017F77C}" v="3" dt="2021-07-30T11:00:21.412"/>
    <p1510:client id="{92E7E775-CDED-1F05-0F37-35426755C958}" v="12" dt="2021-07-30T11:11:38.043"/>
    <p1510:client id="{BBD2AC38-1783-9F3C-1B33-88E1D6F9FF81}" v="6" dt="2020-11-24T15:59:26.7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9"/>
  </p:normalViewPr>
  <p:slideViewPr>
    <p:cSldViewPr snapToGrid="0" snapToObjects="1">
      <p:cViewPr varScale="1">
        <p:scale>
          <a:sx n="118" d="100"/>
          <a:sy n="118" d="100"/>
        </p:scale>
        <p:origin x="6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09F4F-8321-BE41-99BB-3DAA0DE47D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162CD1-EFE3-5546-8E95-C5792FB44A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A3084-BABD-8147-9996-9E5D763E0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AEEBE-0107-3843-B23A-609D1577C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B4A11-E984-2F4F-86A9-4621A28F3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9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A93FA-E211-9848-82D0-6277F53D8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FEC199-9D96-A343-9575-6DC454E001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72FE1-72A5-4F4A-9544-BC35CE01F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767CD9-F6EB-D244-B60D-0B7DA3063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BA081-9FD1-F240-9701-50D68EB7F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700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84531C-AE97-BA4D-B33E-DFEBD432D7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0BED08-B903-A84C-AE82-0FE3EE4114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49A43-8637-F943-A6C7-3097A32C6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884CB-F0CD-6540-8A87-3C329E15F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046C4-5B43-3E4E-9989-E42405D05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20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05E01-D227-624E-89F6-D7C9D17FF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2C4C36-7F94-874E-BC0D-5FD5E8CF5B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4E0B64-1E67-F248-AB52-C640E2DAD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45A6B-63AB-D243-B842-951F1780C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99CF1-3649-484D-816D-732226C12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81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00194-71FC-C74D-B92A-08FC2279A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264CB-5661-E841-AF23-CA81B51D60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CD23F-B8FE-1A47-87C9-9CC14A633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2EBAA0-1AB9-7445-AC50-91A1297EB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8F919B-CD6E-D141-8231-B8F2B65C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87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AA702-6D00-3C40-AE88-1225892F4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7BBF69-DB7B-3F42-AC54-86E056D19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7AF7E-5EF2-C549-B5AD-C963908F2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3EF62D-AA4D-CF46-AF3C-A52837D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BE0199-CE85-1E48-8428-7659F3038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59E0A-222F-4540-B6F5-63CC98011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58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CD152-B8E8-3B48-B429-8FF20F330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5515A-132E-1349-B0E0-573A0E8882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877947-DB24-0B4F-8E51-11A1415AB8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9DA3A-27E7-A646-9410-E7FBC5616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B148E6-99C7-EF40-ADD8-FBDE195ED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497F4-AA93-4C4B-9823-F700AF2D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032C09-BEC6-E54B-91ED-4D21C175C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87CDD3-8887-244B-AD5E-78DF64ECE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00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F49B5-7974-CD4C-A3D9-B7CA0D37C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937162-85EA-4E4E-9C41-E6F3C53EA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30EE78-3E17-C948-BE8D-7D4E0C3FD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03133-24FB-994B-BB86-0CB2E9142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0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BEA36C-806B-E64A-B809-F66158AEF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90C564A-0DF4-534D-A8D8-C08990AF6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0C923A-4AD8-B44E-B8EE-3F156ADEC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90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DD61F-CD40-4548-93BD-28F96E789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E79298-744F-A849-A2A4-132C275BD0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91B943-BE90-8545-A3FE-20AF21203C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DE2CA3-FF18-D046-9466-CF1093B07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CF93-A98E-6D47-8565-B66C926D9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295E64-09E0-DC4D-8242-1F311398B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26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36BAF-6E72-C546-A79D-69C7ACD24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543648-40BC-3A46-A0DD-2392768A49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4931DA-5DC8-EE43-9993-CF85C2955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DE1597-0DC2-0744-8B92-82B94731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66CC1B-BA16-6B48-A64A-71D0583DB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BB0749-5AEB-F141-9BF2-1CD469CA1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5D6CB0-100F-F948-A5FE-9DB40FBB1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1069EF-D2CA-3545-B0EF-2885C90456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A1180-3A4B-0641-97D7-848AFE316F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21CE-D3D1-BC41-92C0-D7E67940A1C8}" type="datetimeFigureOut">
              <a:rPr lang="en-US" smtClean="0"/>
              <a:t>12/8/2022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D61C9-BB0E-B242-AD78-73A65C15AA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B2570-93D5-5E48-88AF-F445071E68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9A4A9-BEF4-0940-A25F-19CB0BDECB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80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B10CA-8579-524E-96E4-A1C1911BF5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Annex B to CPX 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60A8-4524-1C42-8825-9698930315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Instructor Map</a:t>
            </a:r>
            <a:endParaRPr lang="en-US" dirty="0">
              <a:ea typeface="+mn-lt"/>
              <a:cs typeface="+mn-lt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(Suggested Solution)</a:t>
            </a:r>
            <a:endParaRPr lang="en-US" dirty="0">
              <a:ea typeface="+mn-lt"/>
              <a:cs typeface="+mn-lt"/>
            </a:endParaRP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3169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D8F4636-912A-2648-8F66-DE889D8C0E05}"/>
              </a:ext>
            </a:extLst>
          </p:cNvPr>
          <p:cNvSpPr/>
          <p:nvPr/>
        </p:nvSpPr>
        <p:spPr>
          <a:xfrm rot="1581762">
            <a:off x="2410418" y="1859756"/>
            <a:ext cx="6389312" cy="34159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CCC649-FF8A-8142-B3C5-02C2A701356F}"/>
              </a:ext>
            </a:extLst>
          </p:cNvPr>
          <p:cNvSpPr/>
          <p:nvPr/>
        </p:nvSpPr>
        <p:spPr>
          <a:xfrm rot="1583495">
            <a:off x="4022971" y="1143003"/>
            <a:ext cx="285750" cy="11144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02A371-92E0-E843-BEAE-3CBAEDB64F51}"/>
              </a:ext>
            </a:extLst>
          </p:cNvPr>
          <p:cNvSpPr/>
          <p:nvPr/>
        </p:nvSpPr>
        <p:spPr>
          <a:xfrm rot="1583495">
            <a:off x="4328229" y="1297629"/>
            <a:ext cx="285750" cy="11144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E47E95-602D-F84E-8B69-95511634F826}"/>
              </a:ext>
            </a:extLst>
          </p:cNvPr>
          <p:cNvSpPr/>
          <p:nvPr/>
        </p:nvSpPr>
        <p:spPr>
          <a:xfrm rot="1583495">
            <a:off x="4633484" y="1452253"/>
            <a:ext cx="285750" cy="11144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A6BAAE1-3CC9-2D4C-93E7-A0C2835B635D}"/>
              </a:ext>
            </a:extLst>
          </p:cNvPr>
          <p:cNvSpPr/>
          <p:nvPr/>
        </p:nvSpPr>
        <p:spPr>
          <a:xfrm rot="1583495">
            <a:off x="4962910" y="1616856"/>
            <a:ext cx="285750" cy="11144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AD59D68-34E5-1E4C-8C6E-2B1CF1FB5089}"/>
              </a:ext>
            </a:extLst>
          </p:cNvPr>
          <p:cNvSpPr/>
          <p:nvPr/>
        </p:nvSpPr>
        <p:spPr>
          <a:xfrm rot="1620430">
            <a:off x="3508633" y="2467462"/>
            <a:ext cx="1125271" cy="63742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B558360-CD05-4C49-94B4-7ED4AD7DA354}"/>
              </a:ext>
            </a:extLst>
          </p:cNvPr>
          <p:cNvSpPr/>
          <p:nvPr/>
        </p:nvSpPr>
        <p:spPr>
          <a:xfrm rot="1601988">
            <a:off x="3207527" y="3055885"/>
            <a:ext cx="1133606" cy="63742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3A6009E-B159-974C-A355-00316112FDF6}"/>
              </a:ext>
            </a:extLst>
          </p:cNvPr>
          <p:cNvSpPr/>
          <p:nvPr/>
        </p:nvSpPr>
        <p:spPr>
          <a:xfrm rot="1583749">
            <a:off x="2902149" y="3645267"/>
            <a:ext cx="1138216" cy="63742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95B7E2-ACD2-9E4E-861C-2C4C952836AE}"/>
              </a:ext>
            </a:extLst>
          </p:cNvPr>
          <p:cNvSpPr/>
          <p:nvPr/>
        </p:nvSpPr>
        <p:spPr>
          <a:xfrm rot="6937723">
            <a:off x="5838206" y="2235531"/>
            <a:ext cx="330051" cy="620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1086B6-B1D8-A24F-8B4B-DDB107AD0073}"/>
              </a:ext>
            </a:extLst>
          </p:cNvPr>
          <p:cNvSpPr/>
          <p:nvPr/>
        </p:nvSpPr>
        <p:spPr>
          <a:xfrm rot="1583495">
            <a:off x="5549253" y="1860276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FE32881-38CF-114F-BAFD-F5F9567B4BCC}"/>
              </a:ext>
            </a:extLst>
          </p:cNvPr>
          <p:cNvSpPr/>
          <p:nvPr/>
        </p:nvSpPr>
        <p:spPr>
          <a:xfrm rot="1583495">
            <a:off x="6192006" y="2169525"/>
            <a:ext cx="285750" cy="1114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DDD6A1-A633-174D-B940-1BB01988239D}"/>
              </a:ext>
            </a:extLst>
          </p:cNvPr>
          <p:cNvCxnSpPr>
            <a:cxnSpLocks/>
          </p:cNvCxnSpPr>
          <p:nvPr/>
        </p:nvCxnSpPr>
        <p:spPr>
          <a:xfrm flipV="1">
            <a:off x="0" y="1"/>
            <a:ext cx="2357438" cy="4179579"/>
          </a:xfrm>
          <a:prstGeom prst="line">
            <a:avLst/>
          </a:prstGeom>
          <a:ln w="152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3B5B455-DC71-A646-91B9-7E82FA56F1E2}"/>
              </a:ext>
            </a:extLst>
          </p:cNvPr>
          <p:cNvCxnSpPr>
            <a:cxnSpLocks/>
          </p:cNvCxnSpPr>
          <p:nvPr/>
        </p:nvCxnSpPr>
        <p:spPr>
          <a:xfrm>
            <a:off x="5919453" y="0"/>
            <a:ext cx="6272549" cy="2672814"/>
          </a:xfrm>
          <a:prstGeom prst="line">
            <a:avLst/>
          </a:prstGeom>
          <a:ln w="152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22D12E4-C05E-6E4E-AFE9-096AB5312058}"/>
              </a:ext>
            </a:extLst>
          </p:cNvPr>
          <p:cNvCxnSpPr>
            <a:cxnSpLocks/>
          </p:cNvCxnSpPr>
          <p:nvPr/>
        </p:nvCxnSpPr>
        <p:spPr>
          <a:xfrm flipV="1">
            <a:off x="7345230" y="930397"/>
            <a:ext cx="847768" cy="1614755"/>
          </a:xfrm>
          <a:prstGeom prst="line">
            <a:avLst/>
          </a:prstGeom>
          <a:ln w="1270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80A1D76C-BB8B-7742-BF84-AB408290D372}"/>
              </a:ext>
            </a:extLst>
          </p:cNvPr>
          <p:cNvSpPr/>
          <p:nvPr/>
        </p:nvSpPr>
        <p:spPr>
          <a:xfrm rot="1601344">
            <a:off x="6859755" y="2399412"/>
            <a:ext cx="298197" cy="309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1A28AED-609C-8A49-8228-606FFCEF26C4}"/>
              </a:ext>
            </a:extLst>
          </p:cNvPr>
          <p:cNvSpPr/>
          <p:nvPr/>
        </p:nvSpPr>
        <p:spPr>
          <a:xfrm rot="1593563">
            <a:off x="9094287" y="4158906"/>
            <a:ext cx="2028825" cy="14528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80CCF81-474C-4241-BD9E-65013EAF6486}"/>
              </a:ext>
            </a:extLst>
          </p:cNvPr>
          <p:cNvSpPr/>
          <p:nvPr/>
        </p:nvSpPr>
        <p:spPr>
          <a:xfrm rot="1619630">
            <a:off x="7295849" y="5247304"/>
            <a:ext cx="534156" cy="950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089F368-5C30-834A-BB8E-B6BA310C681F}"/>
              </a:ext>
            </a:extLst>
          </p:cNvPr>
          <p:cNvSpPr/>
          <p:nvPr/>
        </p:nvSpPr>
        <p:spPr>
          <a:xfrm rot="17817472">
            <a:off x="6457547" y="5088834"/>
            <a:ext cx="534156" cy="9502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EF34381-EF49-424B-834E-6DACBD8AF4E9}"/>
              </a:ext>
            </a:extLst>
          </p:cNvPr>
          <p:cNvSpPr/>
          <p:nvPr/>
        </p:nvSpPr>
        <p:spPr>
          <a:xfrm rot="317992">
            <a:off x="5229254" y="4009918"/>
            <a:ext cx="593874" cy="59146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E84E1C-DFF1-B246-9650-7983C7A2E58E}"/>
              </a:ext>
            </a:extLst>
          </p:cNvPr>
          <p:cNvSpPr txBox="1"/>
          <p:nvPr/>
        </p:nvSpPr>
        <p:spPr>
          <a:xfrm>
            <a:off x="9088774" y="6091264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Ammunition Storage Site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59E46FF-5A2D-EA4D-A910-80E3CFD5329C}"/>
              </a:ext>
            </a:extLst>
          </p:cNvPr>
          <p:cNvSpPr txBox="1"/>
          <p:nvPr/>
        </p:nvSpPr>
        <p:spPr>
          <a:xfrm>
            <a:off x="4432267" y="687215"/>
            <a:ext cx="1781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Accommodation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2C9AA16-5E9E-2F4F-86D2-4C2B95DB4314}"/>
              </a:ext>
            </a:extLst>
          </p:cNvPr>
          <p:cNvSpPr txBox="1"/>
          <p:nvPr/>
        </p:nvSpPr>
        <p:spPr>
          <a:xfrm>
            <a:off x="6096002" y="1260116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Headquarters and Security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8B808A0-C79E-9246-B1FA-B89854315C0D}"/>
              </a:ext>
            </a:extLst>
          </p:cNvPr>
          <p:cNvSpPr txBox="1"/>
          <p:nvPr/>
        </p:nvSpPr>
        <p:spPr>
          <a:xfrm>
            <a:off x="1144388" y="4562999"/>
            <a:ext cx="2332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Vehicle Workshops and Equipment Stores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8EE151-0310-F842-A87D-61D1207A0A23}"/>
              </a:ext>
            </a:extLst>
          </p:cNvPr>
          <p:cNvSpPr txBox="1"/>
          <p:nvPr/>
        </p:nvSpPr>
        <p:spPr>
          <a:xfrm>
            <a:off x="8113134" y="5694262"/>
            <a:ext cx="170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Cookhouse and Canteen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8F60DC7-CCFA-D948-B1A1-3641F7657605}"/>
              </a:ext>
            </a:extLst>
          </p:cNvPr>
          <p:cNvCxnSpPr>
            <a:cxnSpLocks/>
          </p:cNvCxnSpPr>
          <p:nvPr/>
        </p:nvCxnSpPr>
        <p:spPr>
          <a:xfrm flipH="1">
            <a:off x="5054567" y="1104233"/>
            <a:ext cx="128335" cy="195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49BFD25-1419-0949-B4F5-64A69AF0F5D3}"/>
              </a:ext>
            </a:extLst>
          </p:cNvPr>
          <p:cNvCxnSpPr>
            <a:stCxn id="41" idx="2"/>
          </p:cNvCxnSpPr>
          <p:nvPr/>
        </p:nvCxnSpPr>
        <p:spPr>
          <a:xfrm flipH="1">
            <a:off x="6213273" y="1906447"/>
            <a:ext cx="732834" cy="257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89B9B17-6612-5749-AFF2-7915D6FBB27B}"/>
              </a:ext>
            </a:extLst>
          </p:cNvPr>
          <p:cNvCxnSpPr>
            <a:stCxn id="41" idx="2"/>
          </p:cNvCxnSpPr>
          <p:nvPr/>
        </p:nvCxnSpPr>
        <p:spPr>
          <a:xfrm>
            <a:off x="6946107" y="1906445"/>
            <a:ext cx="114934" cy="3564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5EEAD12-BB8D-6B48-9D48-6D14026D0E37}"/>
              </a:ext>
            </a:extLst>
          </p:cNvPr>
          <p:cNvCxnSpPr>
            <a:cxnSpLocks/>
            <a:stCxn id="42" idx="0"/>
          </p:cNvCxnSpPr>
          <p:nvPr/>
        </p:nvCxnSpPr>
        <p:spPr>
          <a:xfrm flipV="1">
            <a:off x="2310586" y="4095946"/>
            <a:ext cx="673608" cy="4670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3BF8E857-7582-D247-8AA8-4BF49B3771A4}"/>
              </a:ext>
            </a:extLst>
          </p:cNvPr>
          <p:cNvCxnSpPr>
            <a:cxnSpLocks/>
            <a:stCxn id="43" idx="1"/>
          </p:cNvCxnSpPr>
          <p:nvPr/>
        </p:nvCxnSpPr>
        <p:spPr>
          <a:xfrm flipH="1">
            <a:off x="7796214" y="6017426"/>
            <a:ext cx="316918" cy="269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8520157B-7311-6F4C-A046-C14C07995A00}"/>
              </a:ext>
            </a:extLst>
          </p:cNvPr>
          <p:cNvCxnSpPr/>
          <p:nvPr/>
        </p:nvCxnSpPr>
        <p:spPr>
          <a:xfrm flipV="1">
            <a:off x="9993575" y="5821675"/>
            <a:ext cx="146800" cy="3269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4DC2B35C-92BB-F848-9D85-2671608954A8}"/>
              </a:ext>
            </a:extLst>
          </p:cNvPr>
          <p:cNvSpPr txBox="1"/>
          <p:nvPr/>
        </p:nvSpPr>
        <p:spPr>
          <a:xfrm>
            <a:off x="3816470" y="5250814"/>
            <a:ext cx="1700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Helicopter Zone</a:t>
            </a: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D35E49EC-E3CA-614F-B0FA-509FCC134634}"/>
              </a:ext>
            </a:extLst>
          </p:cNvPr>
          <p:cNvCxnSpPr>
            <a:cxnSpLocks/>
          </p:cNvCxnSpPr>
          <p:nvPr/>
        </p:nvCxnSpPr>
        <p:spPr>
          <a:xfrm flipV="1">
            <a:off x="4705378" y="4886167"/>
            <a:ext cx="445741" cy="4355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B90CAE77-4E63-1D47-B1BB-C8856E069D4D}"/>
              </a:ext>
            </a:extLst>
          </p:cNvPr>
          <p:cNvCxnSpPr>
            <a:cxnSpLocks/>
            <a:endCxn id="69" idx="0"/>
          </p:cNvCxnSpPr>
          <p:nvPr/>
        </p:nvCxnSpPr>
        <p:spPr>
          <a:xfrm>
            <a:off x="930223" y="6340591"/>
            <a:ext cx="2986418" cy="2767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81682FD4-A1EC-294F-8839-581D5F0F60AF}"/>
              </a:ext>
            </a:extLst>
          </p:cNvPr>
          <p:cNvSpPr txBox="1"/>
          <p:nvPr/>
        </p:nvSpPr>
        <p:spPr>
          <a:xfrm>
            <a:off x="779380" y="6340591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0m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561ACF-9044-8A49-9577-C436CBDCD73B}"/>
              </a:ext>
            </a:extLst>
          </p:cNvPr>
          <p:cNvSpPr txBox="1"/>
          <p:nvPr/>
        </p:nvSpPr>
        <p:spPr>
          <a:xfrm>
            <a:off x="3556608" y="6368261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500m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0DCD1B7-1ED8-6943-82A9-F5114C97E5AD}"/>
              </a:ext>
            </a:extLst>
          </p:cNvPr>
          <p:cNvSpPr txBox="1"/>
          <p:nvPr/>
        </p:nvSpPr>
        <p:spPr>
          <a:xfrm>
            <a:off x="2102110" y="6429900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250m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D9CE324-D9F1-2946-BF11-1ABB10E15868}"/>
              </a:ext>
            </a:extLst>
          </p:cNvPr>
          <p:cNvCxnSpPr>
            <a:cxnSpLocks/>
          </p:cNvCxnSpPr>
          <p:nvPr/>
        </p:nvCxnSpPr>
        <p:spPr>
          <a:xfrm flipV="1">
            <a:off x="930223" y="6291265"/>
            <a:ext cx="0" cy="6191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89EAFEC-450E-6B46-BEA9-9429944BCCFA}"/>
              </a:ext>
            </a:extLst>
          </p:cNvPr>
          <p:cNvCxnSpPr>
            <a:cxnSpLocks/>
          </p:cNvCxnSpPr>
          <p:nvPr/>
        </p:nvCxnSpPr>
        <p:spPr>
          <a:xfrm>
            <a:off x="2462145" y="6291267"/>
            <a:ext cx="0" cy="619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1CA5B6C9-5F03-0D4E-BA58-F63C64FEA33B}"/>
              </a:ext>
            </a:extLst>
          </p:cNvPr>
          <p:cNvCxnSpPr>
            <a:cxnSpLocks/>
          </p:cNvCxnSpPr>
          <p:nvPr/>
        </p:nvCxnSpPr>
        <p:spPr>
          <a:xfrm flipV="1">
            <a:off x="3916640" y="6322224"/>
            <a:ext cx="0" cy="5862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5617BFE3-567F-4142-906A-6311AB046660}"/>
              </a:ext>
            </a:extLst>
          </p:cNvPr>
          <p:cNvSpPr/>
          <p:nvPr/>
        </p:nvSpPr>
        <p:spPr>
          <a:xfrm rot="1581762">
            <a:off x="8682478" y="3961844"/>
            <a:ext cx="2733049" cy="18017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B0146C3F-7350-A24B-B08B-BBCF417814FC}"/>
              </a:ext>
            </a:extLst>
          </p:cNvPr>
          <p:cNvSpPr/>
          <p:nvPr/>
        </p:nvSpPr>
        <p:spPr>
          <a:xfrm rot="1581762">
            <a:off x="7563562" y="3205955"/>
            <a:ext cx="1009251" cy="1625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2E98AFE-805E-0D41-B5FD-3D40CA7BA55B}"/>
              </a:ext>
            </a:extLst>
          </p:cNvPr>
          <p:cNvSpPr txBox="1"/>
          <p:nvPr/>
        </p:nvSpPr>
        <p:spPr>
          <a:xfrm>
            <a:off x="7988467" y="2024300"/>
            <a:ext cx="1700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Recreational playing field / military square</a:t>
            </a:r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2A9BE908-1E22-3E47-BFE8-991CE7AF0CD0}"/>
              </a:ext>
            </a:extLst>
          </p:cNvPr>
          <p:cNvCxnSpPr>
            <a:cxnSpLocks/>
          </p:cNvCxnSpPr>
          <p:nvPr/>
        </p:nvCxnSpPr>
        <p:spPr>
          <a:xfrm flipH="1">
            <a:off x="8218219" y="2884750"/>
            <a:ext cx="508205" cy="3834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DBBF6D97-A5C4-432B-8961-A69903293D27}"/>
              </a:ext>
            </a:extLst>
          </p:cNvPr>
          <p:cNvSpPr/>
          <p:nvPr/>
        </p:nvSpPr>
        <p:spPr>
          <a:xfrm rot="1620430">
            <a:off x="2304052" y="2948141"/>
            <a:ext cx="669421" cy="9006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07AE777-6E2F-4FAF-833D-DB4449C74745}"/>
              </a:ext>
            </a:extLst>
          </p:cNvPr>
          <p:cNvSpPr txBox="1"/>
          <p:nvPr/>
        </p:nvSpPr>
        <p:spPr>
          <a:xfrm>
            <a:off x="557144" y="3401793"/>
            <a:ext cx="1457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Fuel Farm &amp; Generators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637753FB-31A7-423F-AB69-BE538352D3BC}"/>
              </a:ext>
            </a:extLst>
          </p:cNvPr>
          <p:cNvCxnSpPr>
            <a:cxnSpLocks/>
          </p:cNvCxnSpPr>
          <p:nvPr/>
        </p:nvCxnSpPr>
        <p:spPr>
          <a:xfrm flipV="1">
            <a:off x="1658070" y="3707781"/>
            <a:ext cx="558802" cy="1207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>
            <a:extLst>
              <a:ext uri="{FF2B5EF4-FFF2-40B4-BE49-F238E27FC236}">
                <a16:creationId xmlns:a16="http://schemas.microsoft.com/office/drawing/2014/main" id="{43822EC4-05BA-4046-AEBB-1867605C59B2}"/>
              </a:ext>
            </a:extLst>
          </p:cNvPr>
          <p:cNvSpPr/>
          <p:nvPr/>
        </p:nvSpPr>
        <p:spPr>
          <a:xfrm rot="1581762">
            <a:off x="4386041" y="2840795"/>
            <a:ext cx="543977" cy="16257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Parking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47A446A-B1D9-459F-993A-18B925E6A74F}"/>
              </a:ext>
            </a:extLst>
          </p:cNvPr>
          <p:cNvCxnSpPr/>
          <p:nvPr/>
        </p:nvCxnSpPr>
        <p:spPr>
          <a:xfrm flipV="1">
            <a:off x="352612" y="4886167"/>
            <a:ext cx="0" cy="1262461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BFD89187-CF63-4057-9943-EF3D96DA1E6F}"/>
              </a:ext>
            </a:extLst>
          </p:cNvPr>
          <p:cNvSpPr txBox="1"/>
          <p:nvPr/>
        </p:nvSpPr>
        <p:spPr>
          <a:xfrm>
            <a:off x="184871" y="6092050"/>
            <a:ext cx="2332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E8207A2-6B11-4E41-A4BA-051AB804A183}"/>
              </a:ext>
            </a:extLst>
          </p:cNvPr>
          <p:cNvSpPr/>
          <p:nvPr/>
        </p:nvSpPr>
        <p:spPr>
          <a:xfrm rot="1278944">
            <a:off x="3322923" y="992940"/>
            <a:ext cx="421615" cy="972289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C49A326-B816-40F8-BD59-2322880E250A}"/>
              </a:ext>
            </a:extLst>
          </p:cNvPr>
          <p:cNvSpPr txBox="1"/>
          <p:nvPr/>
        </p:nvSpPr>
        <p:spPr>
          <a:xfrm>
            <a:off x="2078296" y="462337"/>
            <a:ext cx="1346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Water Treatment Plant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9CCB8377-1B21-4069-AA9E-0E5CFF8426F7}"/>
              </a:ext>
            </a:extLst>
          </p:cNvPr>
          <p:cNvCxnSpPr>
            <a:cxnSpLocks/>
          </p:cNvCxnSpPr>
          <p:nvPr/>
        </p:nvCxnSpPr>
        <p:spPr>
          <a:xfrm>
            <a:off x="2781156" y="1247844"/>
            <a:ext cx="495969" cy="137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owchart: Extract 16">
            <a:extLst>
              <a:ext uri="{FF2B5EF4-FFF2-40B4-BE49-F238E27FC236}">
                <a16:creationId xmlns:a16="http://schemas.microsoft.com/office/drawing/2014/main" id="{1915FBBD-9D9C-447D-86BE-D884366F950D}"/>
              </a:ext>
            </a:extLst>
          </p:cNvPr>
          <p:cNvSpPr/>
          <p:nvPr/>
        </p:nvSpPr>
        <p:spPr>
          <a:xfrm>
            <a:off x="2914979" y="1732446"/>
            <a:ext cx="243013" cy="863287"/>
          </a:xfrm>
          <a:prstGeom prst="flowChartExtra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6A003F4-08FC-4C64-90F3-5138156F9CAE}"/>
              </a:ext>
            </a:extLst>
          </p:cNvPr>
          <p:cNvSpPr txBox="1"/>
          <p:nvPr/>
        </p:nvSpPr>
        <p:spPr>
          <a:xfrm>
            <a:off x="1521467" y="1431801"/>
            <a:ext cx="1675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Comms Mast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44F51560-9051-46FE-9734-06C1ADC31021}"/>
              </a:ext>
            </a:extLst>
          </p:cNvPr>
          <p:cNvCxnSpPr>
            <a:cxnSpLocks/>
            <a:stCxn id="65" idx="2"/>
          </p:cNvCxnSpPr>
          <p:nvPr/>
        </p:nvCxnSpPr>
        <p:spPr>
          <a:xfrm>
            <a:off x="2359212" y="1801133"/>
            <a:ext cx="564570" cy="4378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D3D8CC10-0EAD-4744-9493-6F19CC55E090}"/>
              </a:ext>
            </a:extLst>
          </p:cNvPr>
          <p:cNvSpPr txBox="1"/>
          <p:nvPr/>
        </p:nvSpPr>
        <p:spPr>
          <a:xfrm>
            <a:off x="9663916" y="223007"/>
            <a:ext cx="2180754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Instructor Map</a:t>
            </a:r>
            <a:endParaRPr lang="en-US" dirty="0">
              <a:solidFill>
                <a:srgbClr val="FF0000"/>
              </a:solidFill>
              <a:cs typeface="Calibri"/>
            </a:endParaRPr>
          </a:p>
          <a:p>
            <a:r>
              <a:rPr lang="en-US" dirty="0">
                <a:solidFill>
                  <a:srgbClr val="FF0000"/>
                </a:solidFill>
              </a:rPr>
              <a:t>(Suggested Solution)</a:t>
            </a:r>
            <a:endParaRPr lang="en-US" dirty="0">
              <a:solidFill>
                <a:srgbClr val="FF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9310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db065248-edff-472c-af6e-a9abf843337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72E8650E46014EAF79EEADA3EEAFEB" ma:contentTypeVersion="18" ma:contentTypeDescription="Create a new document." ma:contentTypeScope="" ma:versionID="971a816be2f66842184fbd105a651488">
  <xsd:schema xmlns:xsd="http://www.w3.org/2001/XMLSchema" xmlns:xs="http://www.w3.org/2001/XMLSchema" xmlns:p="http://schemas.microsoft.com/office/2006/metadata/properties" xmlns:ns2="db065248-edff-472c-af6e-a9abf8433378" xmlns:ns3="35812a0a-7ebc-4252-8f93-247b2045ed4f" xmlns:ns4="985ec44e-1bab-4c0b-9df0-6ba128686fc9" targetNamespace="http://schemas.microsoft.com/office/2006/metadata/properties" ma:root="true" ma:fieldsID="3c009d995de6e0a7a526e8cf8c50f565" ns2:_="" ns3:_="" ns4:_="">
    <xsd:import namespace="db065248-edff-472c-af6e-a9abf8433378"/>
    <xsd:import namespace="35812a0a-7ebc-4252-8f93-247b2045ed4f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065248-edff-472c-af6e-a9abf84333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812a0a-7ebc-4252-8f93-247b2045ed4f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b3b2a2d-9b1f-48d9-8fbf-01d7e7190f6e}" ma:internalName="TaxCatchAll" ma:showField="CatchAllData" ma:web="35812a0a-7ebc-4252-8f93-247b2045ed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87E635-225E-4F1A-9A4E-9204196D190D}">
  <ds:schemaRefs>
    <ds:schemaRef ds:uri="http://schemas.microsoft.com/office/2006/metadata/properties"/>
    <ds:schemaRef ds:uri="http://schemas.microsoft.com/office/infopath/2007/PartnerControls"/>
    <ds:schemaRef ds:uri="3e427559-8907-4416-a5e5-cd4b6fd348ef"/>
    <ds:schemaRef ds:uri="2d5b6548-7088-4eeb-8b02-f42380cdcf4a"/>
  </ds:schemaRefs>
</ds:datastoreItem>
</file>

<file path=customXml/itemProps2.xml><?xml version="1.0" encoding="utf-8"?>
<ds:datastoreItem xmlns:ds="http://schemas.openxmlformats.org/officeDocument/2006/customXml" ds:itemID="{0FF5D8EC-4C28-4A8A-800E-25B393170DBE}"/>
</file>

<file path=customXml/itemProps3.xml><?xml version="1.0" encoding="utf-8"?>
<ds:datastoreItem xmlns:ds="http://schemas.openxmlformats.org/officeDocument/2006/customXml" ds:itemID="{E3CC416B-85E6-401C-8FB2-B5C8939465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1509</TotalTime>
  <Words>54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Annex B to CPX 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Burke</dc:creator>
  <cp:lastModifiedBy>Grantham Andrew</cp:lastModifiedBy>
  <cp:revision>53</cp:revision>
  <dcterms:created xsi:type="dcterms:W3CDTF">2020-11-14T20:01:41Z</dcterms:created>
  <dcterms:modified xsi:type="dcterms:W3CDTF">2022-12-08T10:05:20Z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0x010100F372E8650E46014EAF79EEADA3EEAFEB</vt:lpwstr>
  </property>
  <property fmtid="{D5CDD505-2E9C-101B-9397-08002B2CF9AE}" pid="3" name="TaxKeyword">
    <vt:lpwstr/>
  </property>
  <property fmtid="{D5CDD505-2E9C-101B-9397-08002B2CF9AE}" pid="4" name="Order">
    <vt:r8>1878300</vt:r8>
  </property>
  <property fmtid="{D5CDD505-2E9C-101B-9397-08002B2CF9AE}" pid="5" name="PDF?">
    <vt:bool>false</vt:bool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ExtendedDescription">
    <vt:lpwstr/>
  </property>
  <property fmtid="{D5CDD505-2E9C-101B-9397-08002B2CF9AE}" pid="9" name="_SourceUrl">
    <vt:lpwstr/>
  </property>
  <property fmtid="{D5CDD505-2E9C-101B-9397-08002B2CF9AE}" pid="10" name="_SharedFileIndex">
    <vt:lpwstr/>
  </property>
  <property fmtid="{D5CDD505-2E9C-101B-9397-08002B2CF9AE}" pid="11" name="ComplianceAssetId">
    <vt:lpwstr/>
  </property>
  <property fmtid="{D5CDD505-2E9C-101B-9397-08002B2CF9AE}" pid="12" name="TemplateUrl">
    <vt:lpwstr/>
  </property>
  <property fmtid="{D5CDD505-2E9C-101B-9397-08002B2CF9AE}" pid="13" name="MediaServiceImageTags">
    <vt:lpwstr/>
  </property>
</Properties>
</file>